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3"/>
  </p:notesMasterIdLst>
  <p:sldIdLst>
    <p:sldId id="256"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50" d="100"/>
          <a:sy n="150" d="100"/>
        </p:scale>
        <p:origin x="570"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407ED0-ED8D-4959-8F24-2B584D38DEB9}" type="datetimeFigureOut">
              <a:rPr lang="en-US" smtClean="0"/>
              <a:t>11/22/2024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4A4452-742B-4F72-90C0-941B6A3EE603}" type="slidenum">
              <a:rPr lang="en-US" smtClean="0"/>
              <a:t>‹#›</a:t>
            </a:fld>
            <a:endParaRPr lang="en-US"/>
          </a:p>
        </p:txBody>
      </p:sp>
    </p:spTree>
    <p:extLst>
      <p:ext uri="{BB962C8B-B14F-4D97-AF65-F5344CB8AC3E}">
        <p14:creationId xmlns:p14="http://schemas.microsoft.com/office/powerpoint/2010/main" val="1126347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04406-9FC5-ACFE-893D-D4EADEB1A89D}"/>
              </a:ext>
            </a:extLst>
          </p:cNvPr>
          <p:cNvSpPr>
            <a:spLocks noGrp="1"/>
          </p:cNvSpPr>
          <p:nvPr>
            <p:ph type="ctrTitle"/>
          </p:nvPr>
        </p:nvSpPr>
        <p:spPr>
          <a:xfrm>
            <a:off x="308388" y="745440"/>
            <a:ext cx="8132227" cy="3559859"/>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BC0AF19C-C14B-F137-2DE9-1992459045F5}"/>
              </a:ext>
            </a:extLst>
          </p:cNvPr>
          <p:cNvSpPr>
            <a:spLocks noGrp="1"/>
          </p:cNvSpPr>
          <p:nvPr>
            <p:ph type="subTitle" idx="1"/>
          </p:nvPr>
        </p:nvSpPr>
        <p:spPr>
          <a:xfrm>
            <a:off x="317308" y="4669316"/>
            <a:ext cx="8132227" cy="135048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C6A999-B8D4-1774-9F1B-9F9FE1B3BFA6}"/>
              </a:ext>
            </a:extLst>
          </p:cNvPr>
          <p:cNvSpPr>
            <a:spLocks noGrp="1"/>
          </p:cNvSpPr>
          <p:nvPr>
            <p:ph type="dt" sz="half" idx="10"/>
          </p:nvPr>
        </p:nvSpPr>
        <p:spPr/>
        <p:txBody>
          <a:bodyPr/>
          <a:lstStyle/>
          <a:p>
            <a:fld id="{F2EE3B7B-C7B5-42CF-90CF-67B3D21B2314}" type="datetime1">
              <a:rPr lang="en-US" smtClean="0"/>
              <a:t>11/22/2024</a:t>
            </a:fld>
            <a:endParaRPr lang="en-US"/>
          </a:p>
        </p:txBody>
      </p:sp>
      <p:sp>
        <p:nvSpPr>
          <p:cNvPr id="5" name="Footer Placeholder 4">
            <a:extLst>
              <a:ext uri="{FF2B5EF4-FFF2-40B4-BE49-F238E27FC236}">
                <a16:creationId xmlns:a16="http://schemas.microsoft.com/office/drawing/2014/main" id="{61165D5D-2AE2-6F91-D1EB-6DD8FC3CE64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BF0029E4-3A4E-970A-17A8-1E17D37D1F2B}"/>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024901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CDEBC-9F49-FA9D-D13C-DB380A6281E2}"/>
              </a:ext>
            </a:extLst>
          </p:cNvPr>
          <p:cNvSpPr>
            <a:spLocks noGrp="1"/>
          </p:cNvSpPr>
          <p:nvPr>
            <p:ph type="title"/>
          </p:nvPr>
        </p:nvSpPr>
        <p:spPr>
          <a:xfrm>
            <a:off x="308387" y="757451"/>
            <a:ext cx="10875953" cy="1214650"/>
          </a:xfrm>
        </p:spPr>
        <p:txBody>
          <a:bodyPr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00CB13-23E6-D711-450C-A85A0CB99576}"/>
              </a:ext>
            </a:extLst>
          </p:cNvPr>
          <p:cNvSpPr>
            <a:spLocks noGrp="1"/>
          </p:cNvSpPr>
          <p:nvPr>
            <p:ph type="body" orient="vert" idx="1"/>
          </p:nvPr>
        </p:nvSpPr>
        <p:spPr>
          <a:xfrm>
            <a:off x="335467" y="1972101"/>
            <a:ext cx="10848873" cy="40476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089BB7B-5C14-76DB-FEA8-3DBC09A96516}"/>
              </a:ext>
            </a:extLst>
          </p:cNvPr>
          <p:cNvSpPr>
            <a:spLocks noGrp="1"/>
          </p:cNvSpPr>
          <p:nvPr>
            <p:ph type="dt" sz="half" idx="10"/>
          </p:nvPr>
        </p:nvSpPr>
        <p:spPr/>
        <p:txBody>
          <a:bodyPr/>
          <a:lstStyle/>
          <a:p>
            <a:fld id="{6BAD9902-F134-45BD-ABD2-80C28059B090}" type="datetime1">
              <a:rPr lang="en-US" smtClean="0"/>
              <a:t>11/22/2024</a:t>
            </a:fld>
            <a:endParaRPr lang="en-US"/>
          </a:p>
        </p:txBody>
      </p:sp>
      <p:sp>
        <p:nvSpPr>
          <p:cNvPr id="5" name="Footer Placeholder 4">
            <a:extLst>
              <a:ext uri="{FF2B5EF4-FFF2-40B4-BE49-F238E27FC236}">
                <a16:creationId xmlns:a16="http://schemas.microsoft.com/office/drawing/2014/main" id="{48BC13CC-29B3-9FDC-C746-D5D65CC2A5D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AB52A12-895F-E9BE-5289-4E0411BD3F4B}"/>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848312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A17614-2270-537D-8B09-6CB65016AD8F}"/>
              </a:ext>
            </a:extLst>
          </p:cNvPr>
          <p:cNvSpPr>
            <a:spLocks noGrp="1"/>
          </p:cNvSpPr>
          <p:nvPr>
            <p:ph type="title" orient="vert"/>
          </p:nvPr>
        </p:nvSpPr>
        <p:spPr>
          <a:xfrm>
            <a:off x="9359496" y="755981"/>
            <a:ext cx="2277552" cy="5338369"/>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0BC98B5-885C-CBB1-A858-76F65F7D28BD}"/>
              </a:ext>
            </a:extLst>
          </p:cNvPr>
          <p:cNvSpPr>
            <a:spLocks noGrp="1"/>
          </p:cNvSpPr>
          <p:nvPr>
            <p:ph type="body" orient="vert" idx="1"/>
          </p:nvPr>
        </p:nvSpPr>
        <p:spPr>
          <a:xfrm>
            <a:off x="838199" y="755981"/>
            <a:ext cx="8230086" cy="5338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CE5DAFE-6A83-FB7D-72DF-232EFE20424E}"/>
              </a:ext>
            </a:extLst>
          </p:cNvPr>
          <p:cNvSpPr>
            <a:spLocks noGrp="1"/>
          </p:cNvSpPr>
          <p:nvPr>
            <p:ph type="dt" sz="half" idx="10"/>
          </p:nvPr>
        </p:nvSpPr>
        <p:spPr/>
        <p:txBody>
          <a:bodyPr/>
          <a:lstStyle/>
          <a:p>
            <a:fld id="{C2B04DB0-379A-41B7-9B29-7F42F0D571D5}" type="datetime1">
              <a:rPr lang="en-US" smtClean="0"/>
              <a:t>11/22/2024</a:t>
            </a:fld>
            <a:endParaRPr lang="en-US"/>
          </a:p>
        </p:txBody>
      </p:sp>
      <p:sp>
        <p:nvSpPr>
          <p:cNvPr id="5" name="Footer Placeholder 4">
            <a:extLst>
              <a:ext uri="{FF2B5EF4-FFF2-40B4-BE49-F238E27FC236}">
                <a16:creationId xmlns:a16="http://schemas.microsoft.com/office/drawing/2014/main" id="{43B41CCF-A3CD-506E-3AAE-CAEFA8C1BB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420DD9D-25C2-0EDF-A6F4-71946D57B3CD}"/>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256268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5D22A-1F6D-0DE5-E04A-DC466353DA6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4ADD6F-7C93-3CD3-AC8D-28A78787CB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706E74-14FC-84D9-4B41-7D9FB0D573C4}"/>
              </a:ext>
            </a:extLst>
          </p:cNvPr>
          <p:cNvSpPr>
            <a:spLocks noGrp="1"/>
          </p:cNvSpPr>
          <p:nvPr>
            <p:ph type="dt" sz="half" idx="10"/>
          </p:nvPr>
        </p:nvSpPr>
        <p:spPr/>
        <p:txBody>
          <a:bodyPr/>
          <a:lstStyle/>
          <a:p>
            <a:fld id="{0F996519-E62D-4F8C-AE1E-36928EC7D15C}" type="datetime1">
              <a:rPr lang="en-US" smtClean="0"/>
              <a:t>11/22/2024</a:t>
            </a:fld>
            <a:endParaRPr lang="en-US"/>
          </a:p>
        </p:txBody>
      </p:sp>
      <p:sp>
        <p:nvSpPr>
          <p:cNvPr id="5" name="Footer Placeholder 4">
            <a:extLst>
              <a:ext uri="{FF2B5EF4-FFF2-40B4-BE49-F238E27FC236}">
                <a16:creationId xmlns:a16="http://schemas.microsoft.com/office/drawing/2014/main" id="{1F35A7DC-6292-6181-949E-F8BC3FA11BA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050F5C6-EADC-E072-B19B-49BB11DF0309}"/>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521095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B2054-1AE7-534F-0CFE-1F0628A09FC1}"/>
              </a:ext>
            </a:extLst>
          </p:cNvPr>
          <p:cNvSpPr>
            <a:spLocks noGrp="1"/>
          </p:cNvSpPr>
          <p:nvPr>
            <p:ph type="title"/>
          </p:nvPr>
        </p:nvSpPr>
        <p:spPr>
          <a:xfrm>
            <a:off x="340138" y="2243708"/>
            <a:ext cx="9156288" cy="3776091"/>
          </a:xfrm>
        </p:spPr>
        <p:txBody>
          <a:bodyPr anchor="b">
            <a:normAutofit/>
          </a:bodyPr>
          <a:lstStyle>
            <a:lvl1pPr>
              <a:defRPr sz="6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988EC2A-45C7-131C-0F4A-56E62EB029C2}"/>
              </a:ext>
            </a:extLst>
          </p:cNvPr>
          <p:cNvSpPr>
            <a:spLocks noGrp="1"/>
          </p:cNvSpPr>
          <p:nvPr>
            <p:ph type="body" idx="1"/>
          </p:nvPr>
        </p:nvSpPr>
        <p:spPr>
          <a:xfrm>
            <a:off x="340137" y="838201"/>
            <a:ext cx="9156289" cy="140550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75A323-2679-E978-8856-2FEBE8F5AE45}"/>
              </a:ext>
            </a:extLst>
          </p:cNvPr>
          <p:cNvSpPr>
            <a:spLocks noGrp="1"/>
          </p:cNvSpPr>
          <p:nvPr>
            <p:ph type="dt" sz="half" idx="10"/>
          </p:nvPr>
        </p:nvSpPr>
        <p:spPr/>
        <p:txBody>
          <a:bodyPr/>
          <a:lstStyle/>
          <a:p>
            <a:fld id="{6477AEB6-FCE1-4CD5-923B-84E54F1460D5}" type="datetime1">
              <a:rPr lang="en-US" smtClean="0"/>
              <a:t>11/22/2024</a:t>
            </a:fld>
            <a:endParaRPr lang="en-US"/>
          </a:p>
        </p:txBody>
      </p:sp>
      <p:sp>
        <p:nvSpPr>
          <p:cNvPr id="5" name="Footer Placeholder 4">
            <a:extLst>
              <a:ext uri="{FF2B5EF4-FFF2-40B4-BE49-F238E27FC236}">
                <a16:creationId xmlns:a16="http://schemas.microsoft.com/office/drawing/2014/main" id="{2C971DC2-625E-0477-BF8C-F3CDDCE4B11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8EF1A644-D449-E464-C2DF-F045A51899D0}"/>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664716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12719-44A3-3EE8-D757-F0E0F9632AEC}"/>
              </a:ext>
            </a:extLst>
          </p:cNvPr>
          <p:cNvSpPr>
            <a:spLocks noGrp="1"/>
          </p:cNvSpPr>
          <p:nvPr>
            <p:ph type="title"/>
          </p:nvPr>
        </p:nvSpPr>
        <p:spPr>
          <a:xfrm>
            <a:off x="303197" y="750627"/>
            <a:ext cx="10846556" cy="1304150"/>
          </a:xfrm>
        </p:spPr>
        <p:txBody>
          <a:bodyPr anchor="t"/>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0440DC2-69F2-A056-508C-F5138E71FCA2}"/>
              </a:ext>
            </a:extLst>
          </p:cNvPr>
          <p:cNvSpPr>
            <a:spLocks noGrp="1"/>
          </p:cNvSpPr>
          <p:nvPr>
            <p:ph sz="half" idx="1"/>
          </p:nvPr>
        </p:nvSpPr>
        <p:spPr>
          <a:xfrm>
            <a:off x="1056961" y="2075250"/>
            <a:ext cx="4571288" cy="4101492"/>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DA2243E-0673-54F2-5B38-DF5D2C7367F4}"/>
              </a:ext>
            </a:extLst>
          </p:cNvPr>
          <p:cNvSpPr>
            <a:spLocks noGrp="1"/>
          </p:cNvSpPr>
          <p:nvPr>
            <p:ph sz="half" idx="2"/>
          </p:nvPr>
        </p:nvSpPr>
        <p:spPr>
          <a:xfrm>
            <a:off x="6379560" y="2075250"/>
            <a:ext cx="4770191" cy="4101492"/>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AE946B7D-7BAF-8DE9-FB5A-282908B03106}"/>
              </a:ext>
            </a:extLst>
          </p:cNvPr>
          <p:cNvSpPr>
            <a:spLocks noGrp="1"/>
          </p:cNvSpPr>
          <p:nvPr>
            <p:ph type="dt" sz="half" idx="10"/>
          </p:nvPr>
        </p:nvSpPr>
        <p:spPr/>
        <p:txBody>
          <a:bodyPr/>
          <a:lstStyle/>
          <a:p>
            <a:fld id="{96374C2F-71A1-43C9-B2F6-A4FAC8157F1A}" type="datetime1">
              <a:rPr lang="en-US" smtClean="0"/>
              <a:t>11/22/2024</a:t>
            </a:fld>
            <a:endParaRPr lang="en-US"/>
          </a:p>
        </p:txBody>
      </p:sp>
      <p:sp>
        <p:nvSpPr>
          <p:cNvPr id="6" name="Footer Placeholder 5">
            <a:extLst>
              <a:ext uri="{FF2B5EF4-FFF2-40B4-BE49-F238E27FC236}">
                <a16:creationId xmlns:a16="http://schemas.microsoft.com/office/drawing/2014/main" id="{0AF99017-BDD7-56C7-43AE-4B86AC78194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CF6E7D63-14BF-E333-B350-75DA58E281CF}"/>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563828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C7F72-3970-859F-C268-E9940EF2D0E4}"/>
              </a:ext>
            </a:extLst>
          </p:cNvPr>
          <p:cNvSpPr>
            <a:spLocks noGrp="1"/>
          </p:cNvSpPr>
          <p:nvPr>
            <p:ph type="title"/>
          </p:nvPr>
        </p:nvSpPr>
        <p:spPr>
          <a:xfrm>
            <a:off x="305649" y="743803"/>
            <a:ext cx="10764271" cy="1025362"/>
          </a:xfrm>
        </p:spPr>
        <p:txBody>
          <a:bodyPr anchor="t"/>
          <a:lstStyle/>
          <a:p>
            <a:r>
              <a:rPr lang="en-US" dirty="0"/>
              <a:t>Click to edit Master title style</a:t>
            </a:r>
          </a:p>
        </p:txBody>
      </p:sp>
      <p:sp>
        <p:nvSpPr>
          <p:cNvPr id="3" name="Text Placeholder 2">
            <a:extLst>
              <a:ext uri="{FF2B5EF4-FFF2-40B4-BE49-F238E27FC236}">
                <a16:creationId xmlns:a16="http://schemas.microsoft.com/office/drawing/2014/main" id="{F9B37CC6-89B8-3CF3-6973-1B5B71782F56}"/>
              </a:ext>
            </a:extLst>
          </p:cNvPr>
          <p:cNvSpPr>
            <a:spLocks noGrp="1"/>
          </p:cNvSpPr>
          <p:nvPr>
            <p:ph type="body" idx="1"/>
          </p:nvPr>
        </p:nvSpPr>
        <p:spPr>
          <a:xfrm>
            <a:off x="1056961" y="1769166"/>
            <a:ext cx="4571287" cy="815008"/>
          </a:xfrm>
        </p:spPr>
        <p:txBody>
          <a:bodyPr anchor="b">
            <a:noAutofit/>
          </a:bodyPr>
          <a:lstStyle>
            <a:lvl1pPr marL="0" indent="0">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0650EB0-E35B-DA3D-B6A1-2422B01C6005}"/>
              </a:ext>
            </a:extLst>
          </p:cNvPr>
          <p:cNvSpPr>
            <a:spLocks noGrp="1"/>
          </p:cNvSpPr>
          <p:nvPr>
            <p:ph sz="half" idx="2"/>
          </p:nvPr>
        </p:nvSpPr>
        <p:spPr>
          <a:xfrm>
            <a:off x="1056961" y="2678597"/>
            <a:ext cx="4571287" cy="35067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57A15D0-F178-1506-0E61-C8FFDF9BD6B5}"/>
              </a:ext>
            </a:extLst>
          </p:cNvPr>
          <p:cNvSpPr>
            <a:spLocks noGrp="1"/>
          </p:cNvSpPr>
          <p:nvPr>
            <p:ph type="body" sz="quarter" idx="3"/>
          </p:nvPr>
        </p:nvSpPr>
        <p:spPr>
          <a:xfrm>
            <a:off x="6498633" y="1769166"/>
            <a:ext cx="4571287" cy="815008"/>
          </a:xfrm>
        </p:spPr>
        <p:txBody>
          <a:bodyPr anchor="b">
            <a:noAutofit/>
          </a:bodyPr>
          <a:lstStyle>
            <a:lvl1pPr marL="0" indent="0">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256CB421-A65A-A7DC-40A7-D8B76F9C3A3A}"/>
              </a:ext>
            </a:extLst>
          </p:cNvPr>
          <p:cNvSpPr>
            <a:spLocks noGrp="1"/>
          </p:cNvSpPr>
          <p:nvPr>
            <p:ph sz="quarter" idx="4"/>
          </p:nvPr>
        </p:nvSpPr>
        <p:spPr>
          <a:xfrm>
            <a:off x="6498633" y="2678596"/>
            <a:ext cx="4571287" cy="35067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7AF5675-5329-D2DB-FAFF-700D076CA886}"/>
              </a:ext>
            </a:extLst>
          </p:cNvPr>
          <p:cNvSpPr>
            <a:spLocks noGrp="1"/>
          </p:cNvSpPr>
          <p:nvPr>
            <p:ph type="dt" sz="half" idx="10"/>
          </p:nvPr>
        </p:nvSpPr>
        <p:spPr/>
        <p:txBody>
          <a:bodyPr/>
          <a:lstStyle/>
          <a:p>
            <a:fld id="{AD631DCC-9916-4BB7-A2E9-25EC84C740A7}" type="datetime1">
              <a:rPr lang="en-US" smtClean="0"/>
              <a:t>11/22/2024</a:t>
            </a:fld>
            <a:endParaRPr lang="en-US"/>
          </a:p>
        </p:txBody>
      </p:sp>
      <p:sp>
        <p:nvSpPr>
          <p:cNvPr id="8" name="Footer Placeholder 7">
            <a:extLst>
              <a:ext uri="{FF2B5EF4-FFF2-40B4-BE49-F238E27FC236}">
                <a16:creationId xmlns:a16="http://schemas.microsoft.com/office/drawing/2014/main" id="{D1392A97-07D9-5E5C-2A31-3B7D764CE1B8}"/>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4E626143-8FEE-0ABD-25C7-C34AF6568B83}"/>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1735107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26EFE-D86C-B076-D4D1-FAD1883E0813}"/>
              </a:ext>
            </a:extLst>
          </p:cNvPr>
          <p:cNvSpPr>
            <a:spLocks noGrp="1"/>
          </p:cNvSpPr>
          <p:nvPr>
            <p:ph type="title"/>
          </p:nvPr>
        </p:nvSpPr>
        <p:spPr>
          <a:xfrm>
            <a:off x="308387" y="757766"/>
            <a:ext cx="7240293" cy="3547534"/>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C23F3B23-C631-4B62-3211-30222ABE1C33}"/>
              </a:ext>
            </a:extLst>
          </p:cNvPr>
          <p:cNvSpPr>
            <a:spLocks noGrp="1"/>
          </p:cNvSpPr>
          <p:nvPr>
            <p:ph type="dt" sz="half" idx="10"/>
          </p:nvPr>
        </p:nvSpPr>
        <p:spPr/>
        <p:txBody>
          <a:bodyPr/>
          <a:lstStyle/>
          <a:p>
            <a:fld id="{AF59146A-335D-4B7F-86AE-5D483B1F631C}" type="datetime1">
              <a:rPr lang="en-US" smtClean="0"/>
              <a:t>11/22/2024</a:t>
            </a:fld>
            <a:endParaRPr lang="en-US"/>
          </a:p>
        </p:txBody>
      </p:sp>
      <p:sp>
        <p:nvSpPr>
          <p:cNvPr id="4" name="Footer Placeholder 3">
            <a:extLst>
              <a:ext uri="{FF2B5EF4-FFF2-40B4-BE49-F238E27FC236}">
                <a16:creationId xmlns:a16="http://schemas.microsoft.com/office/drawing/2014/main" id="{7789A1FB-EA0D-F6A3-A4EB-001AA082AAFF}"/>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C6D671B7-A902-587D-89D0-ECFB738FD702}"/>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203442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27D49-E5B4-0E67-FCFC-62A04E705682}"/>
              </a:ext>
            </a:extLst>
          </p:cNvPr>
          <p:cNvSpPr>
            <a:spLocks noGrp="1"/>
          </p:cNvSpPr>
          <p:nvPr>
            <p:ph type="dt" sz="half" idx="10"/>
          </p:nvPr>
        </p:nvSpPr>
        <p:spPr/>
        <p:txBody>
          <a:bodyPr/>
          <a:lstStyle/>
          <a:p>
            <a:fld id="{DD71D8EC-8E17-4CE6-99C2-C22488572868}" type="datetime1">
              <a:rPr lang="en-US" smtClean="0"/>
              <a:t>11/22/2024</a:t>
            </a:fld>
            <a:endParaRPr lang="en-US"/>
          </a:p>
        </p:txBody>
      </p:sp>
      <p:sp>
        <p:nvSpPr>
          <p:cNvPr id="3" name="Footer Placeholder 2">
            <a:extLst>
              <a:ext uri="{FF2B5EF4-FFF2-40B4-BE49-F238E27FC236}">
                <a16:creationId xmlns:a16="http://schemas.microsoft.com/office/drawing/2014/main" id="{6B0E4B02-DD32-C63F-6FEE-BC36E2EFD012}"/>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F25FA8B-18F7-7DDC-74E0-B1C7139E7B05}"/>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2046861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2D42A-8FC3-F6BE-4CF7-1490DE4FD462}"/>
              </a:ext>
            </a:extLst>
          </p:cNvPr>
          <p:cNvSpPr>
            <a:spLocks noGrp="1"/>
          </p:cNvSpPr>
          <p:nvPr>
            <p:ph type="title"/>
          </p:nvPr>
        </p:nvSpPr>
        <p:spPr>
          <a:xfrm>
            <a:off x="317395" y="766636"/>
            <a:ext cx="3951745" cy="1510628"/>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AA2BAA-1CCB-696D-D506-5E1747080119}"/>
              </a:ext>
            </a:extLst>
          </p:cNvPr>
          <p:cNvSpPr>
            <a:spLocks noGrp="1"/>
          </p:cNvSpPr>
          <p:nvPr>
            <p:ph idx="1"/>
          </p:nvPr>
        </p:nvSpPr>
        <p:spPr>
          <a:xfrm>
            <a:off x="5105400" y="702452"/>
            <a:ext cx="6249988" cy="531734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0B3C3E7-B970-EF6C-A6D3-6CB81C948775}"/>
              </a:ext>
            </a:extLst>
          </p:cNvPr>
          <p:cNvSpPr>
            <a:spLocks noGrp="1"/>
          </p:cNvSpPr>
          <p:nvPr>
            <p:ph type="body" sz="half" idx="2"/>
          </p:nvPr>
        </p:nvSpPr>
        <p:spPr>
          <a:xfrm>
            <a:off x="323953" y="2277264"/>
            <a:ext cx="3752747" cy="374253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F32464-D130-7DA0-050D-B444566B1A2F}"/>
              </a:ext>
            </a:extLst>
          </p:cNvPr>
          <p:cNvSpPr>
            <a:spLocks noGrp="1"/>
          </p:cNvSpPr>
          <p:nvPr>
            <p:ph type="dt" sz="half" idx="10"/>
          </p:nvPr>
        </p:nvSpPr>
        <p:spPr/>
        <p:txBody>
          <a:bodyPr/>
          <a:lstStyle/>
          <a:p>
            <a:fld id="{9A750ABA-DFFA-4B13-BB77-624D9164A38B}" type="datetime1">
              <a:rPr lang="en-US" smtClean="0"/>
              <a:t>11/22/2024</a:t>
            </a:fld>
            <a:endParaRPr lang="en-US"/>
          </a:p>
        </p:txBody>
      </p:sp>
      <p:sp>
        <p:nvSpPr>
          <p:cNvPr id="6" name="Footer Placeholder 5">
            <a:extLst>
              <a:ext uri="{FF2B5EF4-FFF2-40B4-BE49-F238E27FC236}">
                <a16:creationId xmlns:a16="http://schemas.microsoft.com/office/drawing/2014/main" id="{3FC2B3B4-209E-187A-6F86-2F2EAD9F747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36A2A86-6CB1-F027-66AC-8EBFA9D0647A}"/>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828110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68F49-A418-C21F-25DC-E4C2E1716387}"/>
              </a:ext>
            </a:extLst>
          </p:cNvPr>
          <p:cNvSpPr>
            <a:spLocks noGrp="1"/>
          </p:cNvSpPr>
          <p:nvPr>
            <p:ph type="title"/>
          </p:nvPr>
        </p:nvSpPr>
        <p:spPr>
          <a:xfrm>
            <a:off x="318972" y="765850"/>
            <a:ext cx="3995693" cy="1774778"/>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378CDE2-0C1B-D3BE-F399-98D983EF4534}"/>
              </a:ext>
            </a:extLst>
          </p:cNvPr>
          <p:cNvSpPr>
            <a:spLocks noGrp="1"/>
          </p:cNvSpPr>
          <p:nvPr>
            <p:ph type="pic" idx="1"/>
          </p:nvPr>
        </p:nvSpPr>
        <p:spPr>
          <a:xfrm>
            <a:off x="5105400" y="838200"/>
            <a:ext cx="6249988"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8786322-CA2D-A634-C10E-4F22BCE48B7F}"/>
              </a:ext>
            </a:extLst>
          </p:cNvPr>
          <p:cNvSpPr>
            <a:spLocks noGrp="1"/>
          </p:cNvSpPr>
          <p:nvPr>
            <p:ph type="body" sz="half" idx="2"/>
          </p:nvPr>
        </p:nvSpPr>
        <p:spPr>
          <a:xfrm>
            <a:off x="340137" y="2552699"/>
            <a:ext cx="3736563" cy="3467099"/>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AD0DD6-F55F-4437-DEC5-FA6028509A2D}"/>
              </a:ext>
            </a:extLst>
          </p:cNvPr>
          <p:cNvSpPr>
            <a:spLocks noGrp="1"/>
          </p:cNvSpPr>
          <p:nvPr>
            <p:ph type="dt" sz="half" idx="10"/>
          </p:nvPr>
        </p:nvSpPr>
        <p:spPr>
          <a:xfrm>
            <a:off x="340137" y="63202"/>
            <a:ext cx="2743200" cy="318221"/>
          </a:xfrm>
        </p:spPr>
        <p:txBody>
          <a:bodyPr/>
          <a:lstStyle/>
          <a:p>
            <a:fld id="{3220A08F-2B1D-4498-A043-7C299B1C2561}" type="datetime1">
              <a:rPr lang="en-US" smtClean="0"/>
              <a:t>11/22/2024</a:t>
            </a:fld>
            <a:endParaRPr lang="en-US"/>
          </a:p>
        </p:txBody>
      </p:sp>
      <p:sp>
        <p:nvSpPr>
          <p:cNvPr id="6" name="Footer Placeholder 5">
            <a:extLst>
              <a:ext uri="{FF2B5EF4-FFF2-40B4-BE49-F238E27FC236}">
                <a16:creationId xmlns:a16="http://schemas.microsoft.com/office/drawing/2014/main" id="{595B46D7-EE7C-E399-6A6B-18237228F6B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F211B808-3207-D755-3B0B-E1D8814B2FA1}"/>
              </a:ext>
            </a:extLst>
          </p:cNvPr>
          <p:cNvSpPr>
            <a:spLocks noGrp="1"/>
          </p:cNvSpPr>
          <p:nvPr>
            <p:ph type="sldNum" sz="quarter" idx="12"/>
          </p:nvPr>
        </p:nvSpPr>
        <p:spPr/>
        <p:txBody>
          <a:bodyPr/>
          <a:lstStyle/>
          <a:p>
            <a:fld id="{6E91CC32-6A6B-4E2E-BBA1-6864F305DA26}" type="slidenum">
              <a:rPr lang="en-US" smtClean="0"/>
              <a:t>‹#›</a:t>
            </a:fld>
            <a:endParaRPr lang="en-US"/>
          </a:p>
        </p:txBody>
      </p:sp>
    </p:spTree>
    <p:extLst>
      <p:ext uri="{BB962C8B-B14F-4D97-AF65-F5344CB8AC3E}">
        <p14:creationId xmlns:p14="http://schemas.microsoft.com/office/powerpoint/2010/main" val="3763137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FF45E2-9197-4E34-029A-725ADAC0C752}"/>
              </a:ext>
            </a:extLst>
          </p:cNvPr>
          <p:cNvSpPr>
            <a:spLocks noGrp="1"/>
          </p:cNvSpPr>
          <p:nvPr>
            <p:ph type="title"/>
          </p:nvPr>
        </p:nvSpPr>
        <p:spPr>
          <a:xfrm>
            <a:off x="308387" y="620202"/>
            <a:ext cx="9956747" cy="143878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8CC19E-63FE-1D76-2550-01FD9A6D9A95}"/>
              </a:ext>
            </a:extLst>
          </p:cNvPr>
          <p:cNvSpPr>
            <a:spLocks noGrp="1"/>
          </p:cNvSpPr>
          <p:nvPr>
            <p:ph type="body" idx="1"/>
          </p:nvPr>
        </p:nvSpPr>
        <p:spPr>
          <a:xfrm>
            <a:off x="335467" y="2306781"/>
            <a:ext cx="9956747" cy="38701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DFA067-55BA-33CD-E6F2-B24B2D5DE896}"/>
              </a:ext>
            </a:extLst>
          </p:cNvPr>
          <p:cNvSpPr>
            <a:spLocks noGrp="1"/>
          </p:cNvSpPr>
          <p:nvPr>
            <p:ph type="dt" sz="half" idx="2"/>
          </p:nvPr>
        </p:nvSpPr>
        <p:spPr>
          <a:xfrm>
            <a:off x="340137" y="63202"/>
            <a:ext cx="2743200" cy="318221"/>
          </a:xfrm>
          <a:prstGeom prst="rect">
            <a:avLst/>
          </a:prstGeom>
        </p:spPr>
        <p:txBody>
          <a:bodyPr vert="horz" lIns="91440" tIns="45720" rIns="91440" bIns="45720" rtlCol="0" anchor="ctr"/>
          <a:lstStyle>
            <a:lvl1pPr algn="l">
              <a:defRPr sz="800">
                <a:solidFill>
                  <a:schemeClr val="tx1"/>
                </a:solidFill>
              </a:defRPr>
            </a:lvl1pPr>
          </a:lstStyle>
          <a:p>
            <a:fld id="{567E9B64-DC09-41C8-9DE3-DA74AF8D2F97}" type="datetime1">
              <a:rPr lang="en-US" smtClean="0"/>
              <a:t>11/22/2024</a:t>
            </a:fld>
            <a:endParaRPr lang="en-US" dirty="0"/>
          </a:p>
        </p:txBody>
      </p:sp>
      <p:sp>
        <p:nvSpPr>
          <p:cNvPr id="5" name="Footer Placeholder 4">
            <a:extLst>
              <a:ext uri="{FF2B5EF4-FFF2-40B4-BE49-F238E27FC236}">
                <a16:creationId xmlns:a16="http://schemas.microsoft.com/office/drawing/2014/main" id="{C965EAE2-7EF5-FFAA-CD74-AA63C671197D}"/>
              </a:ext>
            </a:extLst>
          </p:cNvPr>
          <p:cNvSpPr>
            <a:spLocks noGrp="1"/>
          </p:cNvSpPr>
          <p:nvPr>
            <p:ph type="ftr" sz="quarter" idx="3"/>
          </p:nvPr>
        </p:nvSpPr>
        <p:spPr>
          <a:xfrm>
            <a:off x="7344016" y="6424761"/>
            <a:ext cx="4059936" cy="365125"/>
          </a:xfrm>
          <a:prstGeom prst="rect">
            <a:avLst/>
          </a:prstGeom>
        </p:spPr>
        <p:txBody>
          <a:bodyPr vert="horz" lIns="91440" tIns="45720" rIns="91440" bIns="45720" rtlCol="0" anchor="ctr"/>
          <a:lstStyle>
            <a:lvl1pPr algn="r">
              <a:defRPr sz="800" b="0" cap="all" spc="0" baseline="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D109DC1A-2539-3AE9-11EA-B87D22E62CDB}"/>
              </a:ext>
            </a:extLst>
          </p:cNvPr>
          <p:cNvSpPr>
            <a:spLocks noGrp="1"/>
          </p:cNvSpPr>
          <p:nvPr>
            <p:ph type="sldNum" sz="quarter" idx="4"/>
          </p:nvPr>
        </p:nvSpPr>
        <p:spPr>
          <a:xfrm>
            <a:off x="11403951" y="6425816"/>
            <a:ext cx="429768" cy="365125"/>
          </a:xfrm>
          <a:prstGeom prst="rect">
            <a:avLst/>
          </a:prstGeom>
        </p:spPr>
        <p:txBody>
          <a:bodyPr vert="horz" lIns="91440" tIns="45720" rIns="91440" bIns="45720" rtlCol="0" anchor="ctr"/>
          <a:lstStyle>
            <a:lvl1pPr algn="r">
              <a:defRPr sz="800">
                <a:solidFill>
                  <a:schemeClr val="tx1"/>
                </a:solidFill>
              </a:defRPr>
            </a:lvl1pPr>
          </a:lstStyle>
          <a:p>
            <a:fld id="{6E91CC32-6A6B-4E2E-BBA1-6864F305DA26}" type="slidenum">
              <a:rPr lang="en-US" smtClean="0"/>
              <a:t>‹#›</a:t>
            </a:fld>
            <a:endParaRPr lang="en-US" dirty="0"/>
          </a:p>
        </p:txBody>
      </p:sp>
    </p:spTree>
    <p:extLst>
      <p:ext uri="{BB962C8B-B14F-4D97-AF65-F5344CB8AC3E}">
        <p14:creationId xmlns:p14="http://schemas.microsoft.com/office/powerpoint/2010/main" val="98449108"/>
      </p:ext>
    </p:extLst>
  </p:cSld>
  <p:clrMap bg1="dk1" tx1="lt1" bg2="dk2" tx2="lt2" accent1="accent1" accent2="accent2" accent3="accent3" accent4="accent4" accent5="accent5" accent6="accent6" hlink="hlink" folHlink="folHlink"/>
  <p:sldLayoutIdLst>
    <p:sldLayoutId id="2147483688" r:id="rId1"/>
    <p:sldLayoutId id="2147483687" r:id="rId2"/>
    <p:sldLayoutId id="2147483686" r:id="rId3"/>
    <p:sldLayoutId id="2147483685" r:id="rId4"/>
    <p:sldLayoutId id="2147483684" r:id="rId5"/>
    <p:sldLayoutId id="2147483683" r:id="rId6"/>
    <p:sldLayoutId id="2147483682" r:id="rId7"/>
    <p:sldLayoutId id="2147483681" r:id="rId8"/>
    <p:sldLayoutId id="2147483680" r:id="rId9"/>
    <p:sldLayoutId id="2147483679" r:id="rId10"/>
    <p:sldLayoutId id="2147483678" r:id="rId11"/>
  </p:sldLayoutIdLst>
  <p:hf hdr="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6868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72EA82-F7BF-E455-3244-8BCFC5041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descr="Dog Laying On The Floor">
            <a:extLst>
              <a:ext uri="{FF2B5EF4-FFF2-40B4-BE49-F238E27FC236}">
                <a16:creationId xmlns:a16="http://schemas.microsoft.com/office/drawing/2014/main" id="{C5E80371-6CB7-CDE8-AE29-5169D813CF0F}"/>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2" y="4736"/>
            <a:ext cx="12191998" cy="6858000"/>
          </a:xfrm>
          <a:prstGeom prst="rect">
            <a:avLst/>
          </a:prstGeom>
        </p:spPr>
      </p:pic>
      <p:sp>
        <p:nvSpPr>
          <p:cNvPr id="13" name="Rectangle 12">
            <a:extLst>
              <a:ext uri="{FF2B5EF4-FFF2-40B4-BE49-F238E27FC236}">
                <a16:creationId xmlns:a16="http://schemas.microsoft.com/office/drawing/2014/main" id="{EA482A06-0FA1-DF3A-657C-33FC99466A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82279" y="-1082279"/>
            <a:ext cx="6857999" cy="9022559"/>
          </a:xfrm>
          <a:prstGeom prst="rect">
            <a:avLst/>
          </a:prstGeom>
          <a:gradFill>
            <a:gsLst>
              <a:gs pos="55000">
                <a:srgbClr val="000000">
                  <a:alpha val="28000"/>
                </a:srgbClr>
              </a:gs>
              <a:gs pos="0">
                <a:srgbClr val="000000">
                  <a:alpha val="0"/>
                </a:srgbClr>
              </a:gs>
              <a:gs pos="100000">
                <a:srgbClr val="000000">
                  <a:alpha val="5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93FEA007-DF45-098E-E939-597845C64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36"/>
            <a:ext cx="12192000" cy="6858000"/>
          </a:xfrm>
          <a:custGeom>
            <a:avLst/>
            <a:gdLst>
              <a:gd name="connsiteX0" fmla="*/ 769743 w 12192000"/>
              <a:gd name="connsiteY0" fmla="*/ 74815 h 6858000"/>
              <a:gd name="connsiteX1" fmla="*/ 72877 w 12192000"/>
              <a:gd name="connsiteY1" fmla="*/ 771681 h 6858000"/>
              <a:gd name="connsiteX2" fmla="*/ 72877 w 12192000"/>
              <a:gd name="connsiteY2" fmla="*/ 6089552 h 6858000"/>
              <a:gd name="connsiteX3" fmla="*/ 769743 w 12192000"/>
              <a:gd name="connsiteY3" fmla="*/ 6786418 h 6858000"/>
              <a:gd name="connsiteX4" fmla="*/ 11422261 w 12192000"/>
              <a:gd name="connsiteY4" fmla="*/ 6786418 h 6858000"/>
              <a:gd name="connsiteX5" fmla="*/ 12119127 w 12192000"/>
              <a:gd name="connsiteY5" fmla="*/ 6089552 h 6858000"/>
              <a:gd name="connsiteX6" fmla="*/ 12119127 w 12192000"/>
              <a:gd name="connsiteY6" fmla="*/ 771681 h 6858000"/>
              <a:gd name="connsiteX7" fmla="*/ 11422261 w 12192000"/>
              <a:gd name="connsiteY7" fmla="*/ 7481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769743" y="74815"/>
                </a:moveTo>
                <a:cubicBezTo>
                  <a:pt x="384875" y="74815"/>
                  <a:pt x="72877" y="386813"/>
                  <a:pt x="72877" y="771681"/>
                </a:cubicBezTo>
                <a:lnTo>
                  <a:pt x="72877" y="6089552"/>
                </a:lnTo>
                <a:cubicBezTo>
                  <a:pt x="72877" y="6474420"/>
                  <a:pt x="384875" y="6786418"/>
                  <a:pt x="769743" y="6786418"/>
                </a:cubicBezTo>
                <a:lnTo>
                  <a:pt x="11422261" y="6786418"/>
                </a:lnTo>
                <a:cubicBezTo>
                  <a:pt x="11807129" y="6786418"/>
                  <a:pt x="12119127" y="6474420"/>
                  <a:pt x="12119127" y="6089552"/>
                </a:cubicBezTo>
                <a:lnTo>
                  <a:pt x="12119127" y="771681"/>
                </a:lnTo>
                <a:cubicBezTo>
                  <a:pt x="12119127" y="386813"/>
                  <a:pt x="11807129" y="74815"/>
                  <a:pt x="11422261" y="74815"/>
                </a:cubicBezTo>
                <a:close/>
                <a:moveTo>
                  <a:pt x="0" y="0"/>
                </a:moveTo>
                <a:lnTo>
                  <a:pt x="12192000" y="0"/>
                </a:lnTo>
                <a:lnTo>
                  <a:pt x="12192000" y="6858000"/>
                </a:lnTo>
                <a:lnTo>
                  <a:pt x="0" y="6858000"/>
                </a:lnTo>
                <a:close/>
              </a:path>
            </a:pathLst>
          </a:cu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CCFFF4F3-6D37-9866-D84E-62F9C95A5D93}"/>
              </a:ext>
            </a:extLst>
          </p:cNvPr>
          <p:cNvSpPr>
            <a:spLocks noGrp="1"/>
          </p:cNvSpPr>
          <p:nvPr>
            <p:ph type="subTitle" idx="1"/>
          </p:nvPr>
        </p:nvSpPr>
        <p:spPr>
          <a:xfrm>
            <a:off x="322676" y="5267572"/>
            <a:ext cx="10243723" cy="945161"/>
          </a:xfrm>
        </p:spPr>
        <p:txBody>
          <a:bodyPr vert="horz" lIns="91440" tIns="45720" rIns="91440" bIns="45720" rtlCol="0" anchor="t">
            <a:normAutofit/>
          </a:bodyPr>
          <a:lstStyle/>
          <a:p>
            <a:r>
              <a:rPr lang="en-US" i="1" dirty="0">
                <a:solidFill>
                  <a:srgbClr val="FF0000"/>
                </a:solidFill>
                <a:effectLst>
                  <a:outerShdw blurRad="38100" dist="38100" dir="2700000" algn="tl">
                    <a:srgbClr val="000000">
                      <a:alpha val="43137"/>
                    </a:srgbClr>
                  </a:outerShdw>
                </a:effectLst>
              </a:rPr>
              <a:t>Organizing pet care tasks made simple and stress-free</a:t>
            </a:r>
          </a:p>
        </p:txBody>
      </p:sp>
      <p:sp>
        <p:nvSpPr>
          <p:cNvPr id="2" name="Title 1">
            <a:extLst>
              <a:ext uri="{FF2B5EF4-FFF2-40B4-BE49-F238E27FC236}">
                <a16:creationId xmlns:a16="http://schemas.microsoft.com/office/drawing/2014/main" id="{2C263201-ED00-85A2-C475-0061F0D546D6}"/>
              </a:ext>
            </a:extLst>
          </p:cNvPr>
          <p:cNvSpPr>
            <a:spLocks noGrp="1"/>
          </p:cNvSpPr>
          <p:nvPr>
            <p:ph type="ctrTitle"/>
          </p:nvPr>
        </p:nvSpPr>
        <p:spPr>
          <a:xfrm>
            <a:off x="322677" y="3429000"/>
            <a:ext cx="4914907" cy="1828702"/>
          </a:xfrm>
        </p:spPr>
        <p:txBody>
          <a:bodyPr vert="horz" lIns="91440" tIns="45720" rIns="91440" bIns="45720" rtlCol="0" anchor="b">
            <a:normAutofit/>
          </a:bodyPr>
          <a:lstStyle/>
          <a:p>
            <a:r>
              <a:rPr lang="en-US" sz="4800" i="1" dirty="0">
                <a:solidFill>
                  <a:srgbClr val="FF0000"/>
                </a:solidFill>
                <a:effectLst>
                  <a:outerShdw blurRad="38100" dist="38100" dir="2700000" algn="tl">
                    <a:srgbClr val="000000">
                      <a:alpha val="43137"/>
                    </a:srgbClr>
                  </a:outerShdw>
                </a:effectLst>
              </a:rPr>
              <a:t>Pet Care Scheduler</a:t>
            </a:r>
          </a:p>
        </p:txBody>
      </p:sp>
      <p:sp>
        <p:nvSpPr>
          <p:cNvPr id="4" name="TextBox 3">
            <a:extLst>
              <a:ext uri="{FF2B5EF4-FFF2-40B4-BE49-F238E27FC236}">
                <a16:creationId xmlns:a16="http://schemas.microsoft.com/office/drawing/2014/main" id="{3DD52691-3975-42A6-DA03-1997530114CB}"/>
              </a:ext>
            </a:extLst>
          </p:cNvPr>
          <p:cNvSpPr txBox="1"/>
          <p:nvPr/>
        </p:nvSpPr>
        <p:spPr>
          <a:xfrm>
            <a:off x="322672" y="6163666"/>
            <a:ext cx="8559800" cy="369332"/>
          </a:xfrm>
          <a:prstGeom prst="rect">
            <a:avLst/>
          </a:prstGeom>
          <a:noFill/>
        </p:spPr>
        <p:txBody>
          <a:bodyPr wrap="square" rtlCol="0">
            <a:spAutoFit/>
          </a:bodyPr>
          <a:lstStyle/>
          <a:p>
            <a:pPr>
              <a:spcAft>
                <a:spcPts val="600"/>
              </a:spcAft>
            </a:pPr>
            <a:r>
              <a:rPr lang="en-US" dirty="0">
                <a:solidFill>
                  <a:srgbClr val="FF0000"/>
                </a:solidFill>
                <a:effectLst>
                  <a:outerShdw blurRad="38100" dist="38100" dir="2700000" algn="tl">
                    <a:srgbClr val="000000">
                      <a:alpha val="43137"/>
                    </a:srgbClr>
                  </a:outerShdw>
                </a:effectLst>
              </a:rPr>
              <a:t>Team members: Jacob Hawkes</a:t>
            </a:r>
          </a:p>
        </p:txBody>
      </p:sp>
      <p:sp>
        <p:nvSpPr>
          <p:cNvPr id="5" name="TextBox 4">
            <a:extLst>
              <a:ext uri="{FF2B5EF4-FFF2-40B4-BE49-F238E27FC236}">
                <a16:creationId xmlns:a16="http://schemas.microsoft.com/office/drawing/2014/main" id="{761339FE-DEC0-D55F-B449-A740D2C9C860}"/>
              </a:ext>
            </a:extLst>
          </p:cNvPr>
          <p:cNvSpPr txBox="1"/>
          <p:nvPr/>
        </p:nvSpPr>
        <p:spPr>
          <a:xfrm>
            <a:off x="3432692" y="202739"/>
            <a:ext cx="8759304" cy="1323439"/>
          </a:xfrm>
          <a:prstGeom prst="rect">
            <a:avLst/>
          </a:prstGeom>
          <a:noFill/>
        </p:spPr>
        <p:txBody>
          <a:bodyPr wrap="square" rtlCol="0">
            <a:spAutoFit/>
          </a:bodyPr>
          <a:lstStyle/>
          <a:p>
            <a:pPr>
              <a:spcAft>
                <a:spcPts val="600"/>
              </a:spcAft>
            </a:pPr>
            <a:r>
              <a:rPr lang="en-US" sz="2000" b="1" dirty="0">
                <a:effectLst>
                  <a:outerShdw blurRad="38100" dist="38100" dir="2700000" algn="tl">
                    <a:srgbClr val="000000">
                      <a:alpha val="43137"/>
                    </a:srgbClr>
                  </a:outerShdw>
                </a:effectLst>
              </a:rPr>
              <a:t>Pet Care Scheduler is a user-friendly application that helps pet owners organize and track essential pet care tasks like vet visits, grooming, and feeding schedules. Streamlining these responsibilities ensures no task is forgotten and pet care remains on track.</a:t>
            </a:r>
          </a:p>
        </p:txBody>
      </p:sp>
      <p:sp>
        <p:nvSpPr>
          <p:cNvPr id="7" name="TextBox 6">
            <a:extLst>
              <a:ext uri="{FF2B5EF4-FFF2-40B4-BE49-F238E27FC236}">
                <a16:creationId xmlns:a16="http://schemas.microsoft.com/office/drawing/2014/main" id="{A5E307E4-2B62-93FE-F913-25A6A8940CD0}"/>
              </a:ext>
            </a:extLst>
          </p:cNvPr>
          <p:cNvSpPr txBox="1"/>
          <p:nvPr/>
        </p:nvSpPr>
        <p:spPr>
          <a:xfrm>
            <a:off x="7510865" y="5517335"/>
            <a:ext cx="5284373" cy="1015663"/>
          </a:xfrm>
          <a:prstGeom prst="rect">
            <a:avLst/>
          </a:prstGeom>
          <a:noFill/>
        </p:spPr>
        <p:txBody>
          <a:bodyPr wrap="square" rtlCol="0">
            <a:spAutoFit/>
          </a:bodyPr>
          <a:lstStyle/>
          <a:p>
            <a:r>
              <a:rPr lang="en-US" dirty="0">
                <a:solidFill>
                  <a:schemeClr val="bg1"/>
                </a:solidFill>
                <a:effectLst>
                  <a:outerShdw blurRad="38100" dist="38100" dir="2700000" algn="tl">
                    <a:srgbClr val="000000">
                      <a:alpha val="43137"/>
                    </a:srgbClr>
                  </a:outerShdw>
                </a:effectLst>
              </a:rPr>
              <a:t>Key Features Include:</a:t>
            </a:r>
            <a:endParaRPr lang="en-US" sz="1200" dirty="0">
              <a:solidFill>
                <a:srgbClr val="FF0000"/>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rPr>
              <a:t>Add, view, delete, or update pet care tasks.</a:t>
            </a:r>
          </a:p>
          <a:p>
            <a:pPr marL="171450" indent="-171450">
              <a:buFont typeface="Arial" panose="020B0604020202020204" pitchFamily="34" charset="0"/>
              <a:buChar char="•"/>
            </a:pPr>
            <a:endParaRPr lang="en-US" sz="1400" dirty="0">
              <a:solidFill>
                <a:schemeClr val="bg1"/>
              </a:solidFill>
              <a:effectLst>
                <a:outerShdw blurRad="38100" dist="38100" dir="2700000" algn="tl">
                  <a:srgbClr val="000000">
                    <a:alpha val="43137"/>
                  </a:srgbClr>
                </a:outerShdw>
              </a:effectLst>
            </a:endParaRPr>
          </a:p>
          <a:p>
            <a:pPr marL="171450" indent="-171450">
              <a:buFont typeface="Arial" panose="020B0604020202020204" pitchFamily="34" charset="0"/>
              <a:buChar char="•"/>
            </a:pPr>
            <a:r>
              <a:rPr lang="en-US" sz="1400" dirty="0">
                <a:solidFill>
                  <a:schemeClr val="bg1"/>
                </a:solidFill>
                <a:effectLst>
                  <a:outerShdw blurRad="38100" dist="38100" dir="2700000" algn="tl">
                    <a:srgbClr val="000000">
                      <a:alpha val="43137"/>
                    </a:srgbClr>
                  </a:outerShdw>
                </a:effectLst>
              </a:rPr>
              <a:t>Simple, intuitive interface with prompts for all users.</a:t>
            </a:r>
          </a:p>
        </p:txBody>
      </p:sp>
      <p:sp>
        <p:nvSpPr>
          <p:cNvPr id="10" name="Footer Placeholder 9">
            <a:extLst>
              <a:ext uri="{FF2B5EF4-FFF2-40B4-BE49-F238E27FC236}">
                <a16:creationId xmlns:a16="http://schemas.microsoft.com/office/drawing/2014/main" id="{2908CA8E-570E-FDD8-EA6F-C2CD74652546}"/>
              </a:ext>
            </a:extLst>
          </p:cNvPr>
          <p:cNvSpPr>
            <a:spLocks noGrp="1"/>
          </p:cNvSpPr>
          <p:nvPr>
            <p:ph type="ftr" sz="quarter" idx="11"/>
          </p:nvPr>
        </p:nvSpPr>
        <p:spPr/>
        <p:txBody>
          <a:bodyPr/>
          <a:lstStyle/>
          <a:p>
            <a:r>
              <a:rPr lang="en-US" dirty="0">
                <a:solidFill>
                  <a:schemeClr val="bg1"/>
                </a:solidFill>
              </a:rPr>
              <a:t>https://github.com/KSU-IS/PetScheduler.git</a:t>
            </a:r>
          </a:p>
        </p:txBody>
      </p:sp>
      <p:sp>
        <p:nvSpPr>
          <p:cNvPr id="12" name="TextBox 11">
            <a:extLst>
              <a:ext uri="{FF2B5EF4-FFF2-40B4-BE49-F238E27FC236}">
                <a16:creationId xmlns:a16="http://schemas.microsoft.com/office/drawing/2014/main" id="{00325B14-68E2-8AF5-54FD-FC7BE74307C6}"/>
              </a:ext>
            </a:extLst>
          </p:cNvPr>
          <p:cNvSpPr txBox="1"/>
          <p:nvPr/>
        </p:nvSpPr>
        <p:spPr>
          <a:xfrm>
            <a:off x="8797924" y="2422272"/>
            <a:ext cx="3536950" cy="2954655"/>
          </a:xfrm>
          <a:prstGeom prst="rect">
            <a:avLst/>
          </a:prstGeom>
          <a:noFill/>
        </p:spPr>
        <p:txBody>
          <a:bodyPr wrap="square" rtlCol="0">
            <a:spAutoFit/>
          </a:bodyPr>
          <a:lstStyle/>
          <a:p>
            <a:r>
              <a:rPr lang="en-US" dirty="0">
                <a:effectLst>
                  <a:outerShdw blurRad="38100" dist="38100" dir="2700000" algn="tl">
                    <a:srgbClr val="000000">
                      <a:alpha val="43137"/>
                    </a:srgbClr>
                  </a:outerShdw>
                </a:effectLst>
              </a:rPr>
              <a:t>Example of usage in terminal:</a:t>
            </a:r>
          </a:p>
          <a:p>
            <a:r>
              <a:rPr lang="en-US" sz="1200" dirty="0">
                <a:effectLst>
                  <a:outerShdw blurRad="38100" dist="38100" dir="2700000" algn="tl">
                    <a:srgbClr val="000000">
                      <a:alpha val="43137"/>
                    </a:srgbClr>
                  </a:outerShdw>
                </a:effectLst>
              </a:rPr>
              <a:t>Key-</a:t>
            </a:r>
            <a:r>
              <a:rPr lang="en-US" sz="1200" dirty="0">
                <a:solidFill>
                  <a:srgbClr val="FFFF00"/>
                </a:solidFill>
                <a:effectLst>
                  <a:outerShdw blurRad="38100" dist="38100" dir="2700000" algn="tl">
                    <a:srgbClr val="000000">
                      <a:alpha val="43137"/>
                    </a:srgbClr>
                  </a:outerShdw>
                </a:effectLst>
              </a:rPr>
              <a:t>   coded output is colored yellow:</a:t>
            </a:r>
          </a:p>
          <a:p>
            <a:r>
              <a:rPr lang="en-US" sz="1200" dirty="0">
                <a:solidFill>
                  <a:srgbClr val="FFFF00"/>
                </a:solidFill>
                <a:effectLst>
                  <a:outerShdw blurRad="38100" dist="38100" dir="2700000" algn="tl">
                    <a:srgbClr val="000000">
                      <a:alpha val="43137"/>
                    </a:srgbClr>
                  </a:outerShdw>
                </a:effectLst>
              </a:rPr>
              <a:t>	</a:t>
            </a:r>
            <a:r>
              <a:rPr lang="en-US" sz="1200" dirty="0">
                <a:solidFill>
                  <a:srgbClr val="FF0000"/>
                </a:solidFill>
                <a:effectLst>
                  <a:outerShdw blurRad="38100" dist="38100" dir="2700000" algn="tl">
                    <a:srgbClr val="000000">
                      <a:alpha val="43137"/>
                    </a:srgbClr>
                  </a:outerShdw>
                </a:effectLst>
              </a:rPr>
              <a:t>user input is colored red:</a:t>
            </a:r>
          </a:p>
          <a:p>
            <a:endParaRPr lang="en-US" sz="1200" dirty="0">
              <a:solidFill>
                <a:srgbClr val="FFFF00"/>
              </a:solidFill>
              <a:effectLst>
                <a:outerShdw blurRad="38100" dist="38100" dir="2700000" algn="tl">
                  <a:srgbClr val="000000">
                    <a:alpha val="43137"/>
                  </a:srgbClr>
                </a:outerShdw>
              </a:effectLst>
            </a:endParaRPr>
          </a:p>
          <a:p>
            <a:r>
              <a:rPr lang="en-US" sz="1200" dirty="0">
                <a:solidFill>
                  <a:srgbClr val="FFFF00"/>
                </a:solidFill>
                <a:effectLst>
                  <a:outerShdw blurRad="38100" dist="38100" dir="2700000" algn="tl">
                    <a:srgbClr val="000000">
                      <a:alpha val="43137"/>
                    </a:srgbClr>
                  </a:outerShdw>
                </a:effectLst>
              </a:rPr>
              <a:t>--- Pet Care Scheduler ---</a:t>
            </a:r>
          </a:p>
          <a:p>
            <a:r>
              <a:rPr lang="en-US" sz="1200" dirty="0">
                <a:solidFill>
                  <a:srgbClr val="FFFF00"/>
                </a:solidFill>
                <a:effectLst>
                  <a:outerShdw blurRad="38100" dist="38100" dir="2700000" algn="tl">
                    <a:srgbClr val="000000">
                      <a:alpha val="43137"/>
                    </a:srgbClr>
                  </a:outerShdw>
                </a:effectLst>
              </a:rPr>
              <a:t>1. Add Task</a:t>
            </a:r>
          </a:p>
          <a:p>
            <a:r>
              <a:rPr lang="en-US" sz="1200" dirty="0">
                <a:solidFill>
                  <a:srgbClr val="FFFF00"/>
                </a:solidFill>
                <a:effectLst>
                  <a:outerShdw blurRad="38100" dist="38100" dir="2700000" algn="tl">
                    <a:srgbClr val="000000">
                      <a:alpha val="43137"/>
                    </a:srgbClr>
                  </a:outerShdw>
                </a:effectLst>
              </a:rPr>
              <a:t>2. View Schedule</a:t>
            </a:r>
          </a:p>
          <a:p>
            <a:r>
              <a:rPr lang="en-US" sz="1200" dirty="0">
                <a:solidFill>
                  <a:srgbClr val="FFFF00"/>
                </a:solidFill>
                <a:effectLst>
                  <a:outerShdw blurRad="38100" dist="38100" dir="2700000" algn="tl">
                    <a:srgbClr val="000000">
                      <a:alpha val="43137"/>
                    </a:srgbClr>
                  </a:outerShdw>
                </a:effectLst>
              </a:rPr>
              <a:t>3. Delete Task</a:t>
            </a:r>
          </a:p>
          <a:p>
            <a:r>
              <a:rPr lang="en-US" sz="1200" dirty="0">
                <a:solidFill>
                  <a:srgbClr val="FFFF00"/>
                </a:solidFill>
                <a:effectLst>
                  <a:outerShdw blurRad="38100" dist="38100" dir="2700000" algn="tl">
                    <a:srgbClr val="000000">
                      <a:alpha val="43137"/>
                    </a:srgbClr>
                  </a:outerShdw>
                </a:effectLst>
              </a:rPr>
              <a:t>4. Update Task</a:t>
            </a:r>
          </a:p>
          <a:p>
            <a:r>
              <a:rPr lang="en-US" sz="1200" dirty="0">
                <a:solidFill>
                  <a:srgbClr val="FFFF00"/>
                </a:solidFill>
                <a:effectLst>
                  <a:outerShdw blurRad="38100" dist="38100" dir="2700000" algn="tl">
                    <a:srgbClr val="000000">
                      <a:alpha val="43137"/>
                    </a:srgbClr>
                  </a:outerShdw>
                </a:effectLst>
              </a:rPr>
              <a:t>5. Exit</a:t>
            </a:r>
          </a:p>
          <a:p>
            <a:r>
              <a:rPr lang="en-US" sz="1200" dirty="0">
                <a:solidFill>
                  <a:srgbClr val="FFFF00"/>
                </a:solidFill>
                <a:effectLst>
                  <a:outerShdw blurRad="38100" dist="38100" dir="2700000" algn="tl">
                    <a:srgbClr val="000000">
                      <a:alpha val="43137"/>
                    </a:srgbClr>
                  </a:outerShdw>
                </a:effectLst>
              </a:rPr>
              <a:t>Choose an option (1-5): </a:t>
            </a:r>
            <a:r>
              <a:rPr lang="en-US" sz="1200" dirty="0">
                <a:solidFill>
                  <a:srgbClr val="FF0000"/>
                </a:solidFill>
                <a:effectLst>
                  <a:outerShdw blurRad="38100" dist="38100" dir="2700000" algn="tl">
                    <a:srgbClr val="000000">
                      <a:alpha val="43137"/>
                    </a:srgbClr>
                  </a:outerShdw>
                </a:effectLst>
              </a:rPr>
              <a:t>2</a:t>
            </a:r>
          </a:p>
          <a:p>
            <a:endParaRPr lang="en-US" sz="1200" dirty="0">
              <a:solidFill>
                <a:srgbClr val="FFFF00"/>
              </a:solidFill>
              <a:effectLst>
                <a:outerShdw blurRad="38100" dist="38100" dir="2700000" algn="tl">
                  <a:srgbClr val="000000">
                    <a:alpha val="43137"/>
                  </a:srgbClr>
                </a:outerShdw>
              </a:effectLst>
            </a:endParaRPr>
          </a:p>
          <a:p>
            <a:r>
              <a:rPr lang="en-US" sz="1200" dirty="0">
                <a:solidFill>
                  <a:srgbClr val="FFFF00"/>
                </a:solidFill>
                <a:effectLst>
                  <a:outerShdw blurRad="38100" dist="38100" dir="2700000" algn="tl">
                    <a:srgbClr val="000000">
                      <a:alpha val="43137"/>
                    </a:srgbClr>
                  </a:outerShdw>
                </a:effectLst>
              </a:rPr>
              <a:t>--- View Schedule ---</a:t>
            </a:r>
          </a:p>
          <a:p>
            <a:r>
              <a:rPr lang="en-US" sz="1200" dirty="0">
                <a:solidFill>
                  <a:srgbClr val="FFFF00"/>
                </a:solidFill>
                <a:effectLst>
                  <a:outerShdw blurRad="38100" dist="38100" dir="2700000" algn="tl">
                    <a:srgbClr val="000000">
                      <a:alpha val="43137"/>
                    </a:srgbClr>
                  </a:outerShdw>
                </a:effectLst>
              </a:rPr>
              <a:t>1. Kuz - Grooming on 2024-11-26 at 10:00 AM</a:t>
            </a:r>
          </a:p>
          <a:p>
            <a:r>
              <a:rPr lang="en-US" sz="1200" dirty="0">
                <a:solidFill>
                  <a:srgbClr val="FFFF00"/>
                </a:solidFill>
                <a:effectLst>
                  <a:outerShdw blurRad="38100" dist="38100" dir="2700000" algn="tl">
                    <a:srgbClr val="000000">
                      <a:alpha val="43137"/>
                    </a:srgbClr>
                  </a:outerShdw>
                </a:effectLst>
              </a:rPr>
              <a:t>2. Zak - Nail Trim on 2024-12-01 at 11:00 AM</a:t>
            </a:r>
          </a:p>
        </p:txBody>
      </p:sp>
    </p:spTree>
    <p:extLst>
      <p:ext uri="{BB962C8B-B14F-4D97-AF65-F5344CB8AC3E}">
        <p14:creationId xmlns:p14="http://schemas.microsoft.com/office/powerpoint/2010/main" val="4208219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mediacall" presetSubtype="0" fill="hold" nodeType="clickEffect">
                                  <p:stCondLst>
                                    <p:cond delay="0"/>
                                  </p:stCondLst>
                                  <p:childTnLst>
                                    <p:cmd type="call" cmd="stop">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6"/>
                </p:tgtEl>
              </p:cMediaNode>
            </p:video>
          </p:childTnLst>
        </p:cTn>
      </p:par>
    </p:tnLst>
  </p:timing>
</p:sld>
</file>

<file path=ppt/theme/theme1.xml><?xml version="1.0" encoding="utf-8"?>
<a:theme xmlns:a="http://schemas.openxmlformats.org/drawingml/2006/main" name="DylanVTI">
  <a:themeElements>
    <a:clrScheme name="AnalogousFromLightSeedRightStep">
      <a:dk1>
        <a:srgbClr val="000000"/>
      </a:dk1>
      <a:lt1>
        <a:srgbClr val="FFFFFF"/>
      </a:lt1>
      <a:dk2>
        <a:srgbClr val="3D3522"/>
      </a:dk2>
      <a:lt2>
        <a:srgbClr val="E2E8E7"/>
      </a:lt2>
      <a:accent1>
        <a:srgbClr val="C696A0"/>
      </a:accent1>
      <a:accent2>
        <a:srgbClr val="BA8B7F"/>
      </a:accent2>
      <a:accent3>
        <a:srgbClr val="B6A17E"/>
      </a:accent3>
      <a:accent4>
        <a:srgbClr val="A5A772"/>
      </a:accent4>
      <a:accent5>
        <a:srgbClr val="97AA80"/>
      </a:accent5>
      <a:accent6>
        <a:srgbClr val="7EAE77"/>
      </a:accent6>
      <a:hlink>
        <a:srgbClr val="568E83"/>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ylanVTI" id="{602636BD-A055-489B-83EC-AD971B7E5F9C}" vid="{CD33A9BC-C4B5-4F36-8A14-490DC4E38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38</TotalTime>
  <Words>172</Words>
  <Application>Microsoft Office PowerPoint</Application>
  <PresentationFormat>Widescreen</PresentationFormat>
  <Paragraphs>24</Paragraphs>
  <Slides>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Arial</vt:lpstr>
      <vt:lpstr>Neue Haas Grotesk Text Pro</vt:lpstr>
      <vt:lpstr>DylanVTI</vt:lpstr>
      <vt:lpstr>Pet Care Scheduler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Jacob Hawkes</dc:creator>
  <cp:lastModifiedBy>Jacob Hawkes</cp:lastModifiedBy>
  <cp:revision>1</cp:revision>
  <dcterms:created xsi:type="dcterms:W3CDTF">2024-11-22T22:37:45Z</dcterms:created>
  <dcterms:modified xsi:type="dcterms:W3CDTF">2024-11-22T23:15:56Z</dcterms:modified>
</cp:coreProperties>
</file>

<file path=docProps/thumbnail.jpeg>
</file>